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1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Integration by successive reduction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761514"/>
            <a:ext cx="5876925" cy="57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7343" y="609600"/>
            <a:ext cx="54905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3892" y="609600"/>
            <a:ext cx="555741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1570" y="609600"/>
            <a:ext cx="578206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07747"/>
            <a:ext cx="6096000" cy="481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14184"/>
            <a:ext cx="6096000" cy="480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47173"/>
            <a:ext cx="6096000" cy="513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22997"/>
            <a:ext cx="6096000" cy="278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62100"/>
            <a:ext cx="6096000" cy="47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67245"/>
            <a:ext cx="6096000" cy="429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35770" y="609600"/>
            <a:ext cx="585365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65229"/>
            <a:ext cx="6096000" cy="489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475454"/>
            <a:ext cx="6096000" cy="367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74240"/>
            <a:ext cx="6096000" cy="488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15547"/>
            <a:ext cx="6096000" cy="499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48514"/>
            <a:ext cx="6096000" cy="51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6</Words>
  <Application>Microsoft Office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40</cp:revision>
  <dcterms:created xsi:type="dcterms:W3CDTF">2019-05-13T09:38:41Z</dcterms:created>
  <dcterms:modified xsi:type="dcterms:W3CDTF">2019-09-25T13:20:09Z</dcterms:modified>
</cp:coreProperties>
</file>