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17" r:id="rId11"/>
    <p:sldId id="32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Differentiability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4267200"/>
            <a:ext cx="3105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854988"/>
            <a:ext cx="6096000" cy="291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90221"/>
            <a:ext cx="6096000" cy="42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52713"/>
            <a:ext cx="6096000" cy="512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6619" y="609600"/>
            <a:ext cx="595196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64870"/>
            <a:ext cx="6096000" cy="489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60130"/>
            <a:ext cx="6096000" cy="530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25164" y="609600"/>
            <a:ext cx="5674872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33681"/>
            <a:ext cx="6096000" cy="49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857" y="609600"/>
            <a:ext cx="502748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67012" y="852487"/>
            <a:ext cx="55911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3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38</cp:revision>
  <dcterms:created xsi:type="dcterms:W3CDTF">2019-05-13T09:38:41Z</dcterms:created>
  <dcterms:modified xsi:type="dcterms:W3CDTF">2019-09-25T08:44:36Z</dcterms:modified>
</cp:coreProperties>
</file>