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7" r:id="rId2"/>
    <p:sldId id="263" r:id="rId3"/>
    <p:sldId id="318" r:id="rId4"/>
    <p:sldId id="319" r:id="rId5"/>
    <p:sldId id="320" r:id="rId6"/>
    <p:sldId id="32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Tangent and normal</a:t>
            </a:r>
          </a:p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(in </a:t>
            </a:r>
            <a:r>
              <a:rPr lang="en-US" sz="3000" b="1" cap="small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cartesian</a:t>
            </a: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coordinates)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0175" y="4876800"/>
            <a:ext cx="53054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339476"/>
            <a:ext cx="6096000" cy="195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79158"/>
            <a:ext cx="6096000" cy="52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21796"/>
            <a:ext cx="6096000" cy="518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75617"/>
            <a:ext cx="6096000" cy="467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45940"/>
            <a:ext cx="6096000" cy="453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8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Slide 1</vt:lpstr>
      <vt:lpstr>Slide 2</vt:lpstr>
      <vt:lpstr>Slide 3</vt:lpstr>
      <vt:lpstr>Slide 4</vt:lpstr>
      <vt:lpstr>Slide 5</vt:lpstr>
      <vt:lpstr>Slide 6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39</cp:revision>
  <dcterms:created xsi:type="dcterms:W3CDTF">2019-05-13T09:38:41Z</dcterms:created>
  <dcterms:modified xsi:type="dcterms:W3CDTF">2019-09-25T10:52:08Z</dcterms:modified>
</cp:coreProperties>
</file>