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7" r:id="rId2"/>
    <p:sldId id="263" r:id="rId3"/>
    <p:sldId id="318" r:id="rId4"/>
    <p:sldId id="319" r:id="rId5"/>
    <p:sldId id="31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7338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Method of substitution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4419600"/>
            <a:ext cx="27908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85001"/>
            <a:ext cx="6096000" cy="405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82650"/>
            <a:ext cx="6096000" cy="46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005294"/>
            <a:ext cx="6096000" cy="461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7575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/>
              <a:t>Home Work</a:t>
            </a:r>
            <a:endParaRPr lang="en-US" sz="2400" b="1" spc="3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98913"/>
            <a:ext cx="6096000" cy="383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</TotalTime>
  <Words>5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Slide 1</vt:lpstr>
      <vt:lpstr>Slide 2</vt:lpstr>
      <vt:lpstr>Slide 3</vt:lpstr>
      <vt:lpstr>Slide 4</vt:lpstr>
      <vt:lpstr>Slide 5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SVPUB06</cp:lastModifiedBy>
  <cp:revision>39</cp:revision>
  <dcterms:created xsi:type="dcterms:W3CDTF">2019-05-13T09:38:41Z</dcterms:created>
  <dcterms:modified xsi:type="dcterms:W3CDTF">2019-09-25T11:24:25Z</dcterms:modified>
</cp:coreProperties>
</file>