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7" r:id="rId2"/>
    <p:sldId id="263" r:id="rId3"/>
    <p:sldId id="318" r:id="rId4"/>
    <p:sldId id="319" r:id="rId5"/>
    <p:sldId id="320" r:id="rId6"/>
    <p:sldId id="321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Integration by parts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343400"/>
            <a:ext cx="2752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881150"/>
            <a:ext cx="6096000" cy="28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45770"/>
            <a:ext cx="6096000" cy="513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03852"/>
            <a:ext cx="6096000" cy="482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82023"/>
            <a:ext cx="6096000" cy="446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45227"/>
            <a:ext cx="6096000" cy="333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26563"/>
            <a:ext cx="6096000" cy="57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39</cp:revision>
  <dcterms:created xsi:type="dcterms:W3CDTF">2019-05-13T09:38:41Z</dcterms:created>
  <dcterms:modified xsi:type="dcterms:W3CDTF">2019-09-25T12:34:31Z</dcterms:modified>
</cp:coreProperties>
</file>