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7" r:id="rId2"/>
    <p:sldId id="26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C4E7-5807-4D49-A7E2-888DC00F672C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A646-FA2C-4E92-BF10-473C19346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6985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2514600" y="609600"/>
            <a:ext cx="6096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-949424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636776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6858000" y="0"/>
            <a:ext cx="2164416" cy="6858000"/>
            <a:chOff x="106344" y="0"/>
            <a:chExt cx="2164416" cy="685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41320" y="0"/>
              <a:ext cx="230280" cy="6858000"/>
            </a:xfrm>
            <a:prstGeom prst="rect">
              <a:avLst/>
            </a:prstGeom>
            <a:solidFill>
              <a:schemeClr val="accent1">
                <a:tint val="20000"/>
                <a:alpha val="7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Straight Connector 10"/>
            <p:cNvSpPr>
              <a:spLocks noChangeShapeType="1"/>
            </p:cNvSpPr>
            <p:nvPr/>
          </p:nvSpPr>
          <p:spPr bwMode="auto">
            <a:xfrm>
              <a:off x="10634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8" name="Straight Connector 17"/>
            <p:cNvSpPr>
              <a:spLocks noChangeShapeType="1"/>
            </p:cNvSpPr>
            <p:nvPr/>
          </p:nvSpPr>
          <p:spPr bwMode="auto">
            <a:xfrm>
              <a:off x="914400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20000"/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0" name="Straight Connector 19"/>
            <p:cNvSpPr>
              <a:spLocks noChangeShapeType="1"/>
            </p:cNvSpPr>
            <p:nvPr/>
          </p:nvSpPr>
          <p:spPr bwMode="auto">
            <a:xfrm>
              <a:off x="854112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Straight Connector 15"/>
            <p:cNvSpPr>
              <a:spLocks noChangeShapeType="1"/>
            </p:cNvSpPr>
            <p:nvPr/>
          </p:nvSpPr>
          <p:spPr bwMode="auto">
            <a:xfrm>
              <a:off x="1726640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tint val="60000"/>
                  <a:alpha val="8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" name="Straight Connector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219200" y="0"/>
              <a:ext cx="76200" cy="6858000"/>
            </a:xfrm>
            <a:prstGeom prst="rect">
              <a:avLst/>
            </a:prstGeom>
            <a:solidFill>
              <a:schemeClr val="accent1">
                <a:tint val="60000"/>
                <a:alpha val="5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" y="34290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09632" y="4866752"/>
              <a:ext cx="641424" cy="641424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91080" y="5500632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64208" y="5788152"/>
              <a:ext cx="274320" cy="27432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4495800"/>
              <a:ext cx="365760" cy="36576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" y="6428601"/>
            <a:ext cx="2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Forte" pitchFamily="66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90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609600" y="3733800"/>
            <a:ext cx="6172200" cy="10668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0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Real number system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343400"/>
            <a:ext cx="2762250" cy="53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00979"/>
            <a:ext cx="6096000" cy="52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8122" y="609600"/>
            <a:ext cx="544895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63158"/>
            <a:ext cx="6096000" cy="530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0922" y="609600"/>
            <a:ext cx="60233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75846"/>
            <a:ext cx="6096000" cy="507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36397"/>
            <a:ext cx="6096000" cy="45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01739"/>
            <a:ext cx="6096000" cy="50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5636" y="609600"/>
            <a:ext cx="605392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90154"/>
            <a:ext cx="6096000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8452" y="609600"/>
            <a:ext cx="546829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4498"/>
            <a:ext cx="6096000" cy="45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66142"/>
            <a:ext cx="6096000" cy="52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4971"/>
            <a:ext cx="6096000" cy="49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22713"/>
            <a:ext cx="6096000" cy="458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39071"/>
            <a:ext cx="6096000" cy="51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40888"/>
            <a:ext cx="6096000" cy="53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17716"/>
            <a:ext cx="6096000" cy="519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71489"/>
            <a:ext cx="6096000" cy="48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19944"/>
            <a:ext cx="6096000" cy="498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12257"/>
            <a:ext cx="6096000" cy="38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60664"/>
            <a:ext cx="6096000" cy="470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3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WarezBB</dc:creator>
  <cp:lastModifiedBy>WarezBB</cp:lastModifiedBy>
  <cp:revision>42</cp:revision>
  <dcterms:created xsi:type="dcterms:W3CDTF">2019-05-13T09:38:41Z</dcterms:created>
  <dcterms:modified xsi:type="dcterms:W3CDTF">2019-09-22T12:19:18Z</dcterms:modified>
</cp:coreProperties>
</file>