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7" r:id="rId2"/>
    <p:sldId id="263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6C4E7-5807-4D49-A7E2-888DC00F672C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CA646-FA2C-4E92-BF10-473C19346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28194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46985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5791200" y="61722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7102827" y="64286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5791200" y="61722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7102827" y="64286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2"/>
          </p:nvPr>
        </p:nvSpPr>
        <p:spPr>
          <a:xfrm>
            <a:off x="2514600" y="609600"/>
            <a:ext cx="60960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_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-949424" y="1174097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-1636776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flipV="1">
            <a:off x="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grpSp>
        <p:nvGrpSpPr>
          <p:cNvPr id="29" name="Group 28"/>
          <p:cNvGrpSpPr/>
          <p:nvPr userDrawn="1"/>
        </p:nvGrpSpPr>
        <p:grpSpPr>
          <a:xfrm flipH="1">
            <a:off x="6858000" y="0"/>
            <a:ext cx="2164416" cy="6858000"/>
            <a:chOff x="106344" y="0"/>
            <a:chExt cx="2164416" cy="6858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381000" y="0"/>
              <a:ext cx="609600" cy="6858000"/>
            </a:xfrm>
            <a:prstGeom prst="rect">
              <a:avLst/>
            </a:prstGeom>
            <a:solidFill>
              <a:schemeClr val="accent1">
                <a:tint val="60000"/>
                <a:alpha val="54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76336" y="0"/>
              <a:ext cx="104664" cy="6858000"/>
            </a:xfrm>
            <a:prstGeom prst="rect">
              <a:avLst/>
            </a:prstGeom>
            <a:solidFill>
              <a:schemeClr val="accent1">
                <a:tint val="40000"/>
                <a:alpha val="36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990600" y="0"/>
              <a:ext cx="181872" cy="6858000"/>
            </a:xfrm>
            <a:prstGeom prst="rect">
              <a:avLst/>
            </a:prstGeom>
            <a:solidFill>
              <a:schemeClr val="accent1">
                <a:tint val="40000"/>
                <a:alpha val="70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1141320" y="0"/>
              <a:ext cx="230280" cy="6858000"/>
            </a:xfrm>
            <a:prstGeom prst="rect">
              <a:avLst/>
            </a:prstGeom>
            <a:solidFill>
              <a:schemeClr val="accent1">
                <a:tint val="20000"/>
                <a:alpha val="71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/>
            </a:p>
          </p:txBody>
        </p:sp>
        <p:sp>
          <p:nvSpPr>
            <p:cNvPr id="11" name="Straight Connector 10"/>
            <p:cNvSpPr>
              <a:spLocks noChangeShapeType="1"/>
            </p:cNvSpPr>
            <p:nvPr/>
          </p:nvSpPr>
          <p:spPr bwMode="auto">
            <a:xfrm>
              <a:off x="106344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chemeClr val="accent1">
                  <a:tint val="60000"/>
                  <a:alpha val="7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8" name="Straight Connector 17"/>
            <p:cNvSpPr>
              <a:spLocks noChangeShapeType="1"/>
            </p:cNvSpPr>
            <p:nvPr/>
          </p:nvSpPr>
          <p:spPr bwMode="auto">
            <a:xfrm>
              <a:off x="914400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chemeClr val="accent1">
                  <a:tint val="20000"/>
                  <a:alpha val="83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20" name="Straight Connector 19"/>
            <p:cNvSpPr>
              <a:spLocks noChangeShapeType="1"/>
            </p:cNvSpPr>
            <p:nvPr/>
          </p:nvSpPr>
          <p:spPr bwMode="auto">
            <a:xfrm>
              <a:off x="854112" y="0"/>
              <a:ext cx="0" cy="6858000"/>
            </a:xfrm>
            <a:prstGeom prst="line">
              <a:avLst/>
            </a:prstGeom>
            <a:noFill/>
            <a:ln w="57150" cap="flat" cmpd="sng" algn="ctr">
              <a:solidFill>
                <a:schemeClr val="accent1">
                  <a:tint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6" name="Straight Connector 15"/>
            <p:cNvSpPr>
              <a:spLocks noChangeShapeType="1"/>
            </p:cNvSpPr>
            <p:nvPr/>
          </p:nvSpPr>
          <p:spPr bwMode="auto">
            <a:xfrm>
              <a:off x="1726640" y="0"/>
              <a:ext cx="0" cy="685800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tint val="60000"/>
                  <a:alpha val="8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5" name="Straight Connector 14"/>
            <p:cNvSpPr>
              <a:spLocks noChangeShapeType="1"/>
            </p:cNvSpPr>
            <p:nvPr/>
          </p:nvSpPr>
          <p:spPr bwMode="auto">
            <a:xfrm>
              <a:off x="1066800" y="0"/>
              <a:ext cx="0" cy="6858000"/>
            </a:xfrm>
            <a:prstGeom prst="line">
              <a:avLst/>
            </a:prstGeom>
            <a:noFill/>
            <a:ln w="9525" cap="flat" cmpd="sng" algn="ctr">
              <a:solidFill>
                <a:schemeClr val="accent1">
                  <a:tint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1219200" y="0"/>
              <a:ext cx="76200" cy="6858000"/>
            </a:xfrm>
            <a:prstGeom prst="rect">
              <a:avLst/>
            </a:prstGeom>
            <a:solidFill>
              <a:schemeClr val="accent1">
                <a:tint val="60000"/>
                <a:alpha val="51000"/>
              </a:schemeClr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609600" y="3429000"/>
              <a:ext cx="1295400" cy="1295400"/>
            </a:xfrm>
            <a:prstGeom prst="ellipse">
              <a:avLst/>
            </a:prstGeom>
            <a:solidFill>
              <a:schemeClr val="accent1"/>
            </a:solidFill>
            <a:ln w="381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309632" y="4866752"/>
              <a:ext cx="641424" cy="641424"/>
            </a:xfrm>
            <a:prstGeom prst="ellipse">
              <a:avLst/>
            </a:prstGeom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091080" y="5500632"/>
              <a:ext cx="137160" cy="137160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664208" y="5788152"/>
              <a:ext cx="274320" cy="274320"/>
            </a:xfrm>
            <a:prstGeom prst="ellipse">
              <a:avLst/>
            </a:prstGeom>
            <a:ln w="12700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  <p:sp>
          <p:nvSpPr>
            <p:cNvPr id="25" name="Oval 24"/>
            <p:cNvSpPr/>
            <p:nvPr/>
          </p:nvSpPr>
          <p:spPr>
            <a:xfrm>
              <a:off x="1905000" y="4495800"/>
              <a:ext cx="365760" cy="365760"/>
            </a:xfrm>
            <a:prstGeom prst="ellipse">
              <a:avLst/>
            </a:prstGeom>
            <a:ln w="285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latinLnBrk="0" hangingPunct="1"/>
              <a:endParaRPr kumimoji="0" lang="en-US" dirty="0"/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0" y="61722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" y="6428601"/>
            <a:ext cx="2666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>
                    <a:lumMod val="90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tx2">
                  <a:lumMod val="90000"/>
                </a:schemeClr>
              </a:solidFill>
              <a:latin typeface="Forte" pitchFamily="66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2">
                    <a:lumMod val="90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715000" y="6248400"/>
            <a:ext cx="3048000" cy="381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Forte" pitchFamily="66" charset="0"/>
              </a:rPr>
              <a:t>Science View Publications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orte" pitchFamily="66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026627" y="6504801"/>
            <a:ext cx="1736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</a:rPr>
              <a:t>www.scienceview.info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EE8000-F17A-469D-9709-2390BFE8B3B0}" type="datetimeFigureOut">
              <a:rPr lang="en-US" smtClean="0"/>
              <a:pPr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3853051-9EF3-4058-9D31-0658ABEB1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/>
          </p:cNvSpPr>
          <p:nvPr/>
        </p:nvSpPr>
        <p:spPr>
          <a:xfrm>
            <a:off x="533400" y="3733800"/>
            <a:ext cx="6248400" cy="106680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3000" b="1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Summation of </a:t>
            </a:r>
            <a:r>
              <a:rPr lang="en-US" sz="3000" b="1" cap="small" dirty="0" err="1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algebric</a:t>
            </a:r>
            <a:r>
              <a:rPr lang="en-US" sz="3000" b="1" cap="small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series</a:t>
            </a:r>
            <a:endParaRPr kumimoji="0" lang="en-US" sz="3000" b="1" i="0" u="none" strike="noStrike" kern="1200" cap="small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238625"/>
            <a:ext cx="4191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59096"/>
            <a:ext cx="6096000" cy="511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69172" y="609600"/>
            <a:ext cx="498685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04009"/>
            <a:ext cx="6096000" cy="48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98314"/>
            <a:ext cx="6096000" cy="423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728518"/>
            <a:ext cx="6096000" cy="517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00164"/>
            <a:ext cx="6096000" cy="44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12283"/>
            <a:ext cx="6096000" cy="480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50960"/>
            <a:ext cx="6096000" cy="452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98144"/>
            <a:ext cx="6096000" cy="483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22777"/>
            <a:ext cx="6096000" cy="49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89372"/>
            <a:ext cx="6096000" cy="485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39544"/>
            <a:ext cx="6096000" cy="415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17789"/>
            <a:ext cx="6096000" cy="499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1892" y="609600"/>
            <a:ext cx="530141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56444"/>
            <a:ext cx="6096000" cy="4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14462"/>
            <a:ext cx="6096000" cy="4400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856859"/>
            <a:ext cx="6096000" cy="491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001385"/>
            <a:ext cx="6096000" cy="462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624429"/>
            <a:ext cx="6096000" cy="53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69429"/>
            <a:ext cx="6096000" cy="429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45929"/>
            <a:ext cx="6096000" cy="473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227236"/>
            <a:ext cx="6096000" cy="41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29875"/>
            <a:ext cx="6096000" cy="396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15429"/>
            <a:ext cx="6096000" cy="4798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87999"/>
            <a:ext cx="6096000" cy="365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</TotalTime>
  <Words>4</Words>
  <Application>Microsoft Office PowerPoint</Application>
  <PresentationFormat>On-screen Show (4:3)</PresentationFormat>
  <Paragraphs>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WarezBB</dc:creator>
  <cp:lastModifiedBy>SVPUB06</cp:lastModifiedBy>
  <cp:revision>41</cp:revision>
  <dcterms:created xsi:type="dcterms:W3CDTF">2019-05-13T09:38:41Z</dcterms:created>
  <dcterms:modified xsi:type="dcterms:W3CDTF">2019-09-22T10:51:23Z</dcterms:modified>
</cp:coreProperties>
</file>